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26D0F-F952-4708-AA50-A4F1A17A8C1B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E6B25-1829-4820-A343-1B0B76491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9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68489"/>
            <a:ext cx="8134672" cy="11045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136904" cy="16561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60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435280" cy="57606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68052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196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5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7544" y="1004729"/>
            <a:ext cx="7704856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b="1" baseline="1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428,000</a:t>
            </a:r>
            <a:endParaRPr lang="en-GB" sz="11500" b="1" baseline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1027" y="2135758"/>
            <a:ext cx="81654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GB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 a penalty charge notice after claiming free dental care last year.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047" y="3845947"/>
            <a:ext cx="41599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assume you’re entitled.</a:t>
            </a:r>
          </a:p>
          <a:p>
            <a:endPara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at www.nhsbsa.nhs.uk/freedental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:\07 Communications\Publications - Nicky\BSA Publications-Design Jobs\BSA - Loss recovery\PECS - 2018\Artwork\NH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97657"/>
            <a:ext cx="920972" cy="3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:\07 Communications\Publications - Nicky\BSA Publications-Design Jobs\BSA - Loss recovery\PECS - 2018\Artwork\decs penalty charng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84"/>
          <a:stretch/>
        </p:blipFill>
        <p:spPr bwMode="auto">
          <a:xfrm>
            <a:off x="4660350" y="3260456"/>
            <a:ext cx="4016106" cy="304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5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Presentation1_v2 (2)</vt:lpstr>
      <vt:lpstr>PowerPoint Presentation</vt:lpstr>
    </vt:vector>
  </TitlesOfParts>
  <Company>NHSBSA Pensions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NRatclif</dc:creator>
  <cp:lastModifiedBy>Itracey</cp:lastModifiedBy>
  <cp:revision>11</cp:revision>
  <dcterms:created xsi:type="dcterms:W3CDTF">2016-08-19T15:16:43Z</dcterms:created>
  <dcterms:modified xsi:type="dcterms:W3CDTF">2018-06-05T15:55:09Z</dcterms:modified>
</cp:coreProperties>
</file>