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61" r:id="rId3"/>
    <p:sldId id="259" r:id="rId4"/>
    <p:sldId id="263" r:id="rId5"/>
    <p:sldId id="258" r:id="rId6"/>
    <p:sldId id="264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ven Ogley" initials="SO" lastIdx="5" clrIdx="0"/>
  <p:cmAuthor id="1" name="Clare Robinson" initials="CR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06" y="3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60B1A-178F-4AAE-AECF-39A54E5B2A97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6E9A6-38F7-45CD-AF3A-D89E9BF723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264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E9A6-38F7-45CD-AF3A-D89E9BF7231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19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09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73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91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77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58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2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17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60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004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430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07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96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" y="415435"/>
            <a:ext cx="8075240" cy="96161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 </a:t>
            </a:r>
            <a:r>
              <a:rPr lang="en-GB" sz="28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prescriptions help you, </a:t>
            </a:r>
            <a:r>
              <a:rPr lang="en-GB" sz="28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doctors </a:t>
            </a:r>
            <a:r>
              <a:rPr lang="en-GB" sz="28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the environment </a:t>
            </a:r>
            <a:endParaRPr lang="en-GB" sz="2800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7244" y="2085696"/>
            <a:ext cx="3428693" cy="11881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can help save NHS funds by nominating the pharmacy of your choice to receive your prescriptions electronically.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4137924"/>
            <a:ext cx="7749174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Ask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practice staff for more information.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599642"/>
            <a:ext cx="4849504" cy="2152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811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" y="415435"/>
            <a:ext cx="8075240" cy="96161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out </a:t>
            </a:r>
            <a:r>
              <a:rPr lang="en-GB" sz="28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3 patients on repeat medicines now receive electronic prescriptions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7244" y="2193708"/>
            <a:ext cx="3644717" cy="9721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Join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them by choosing which pharmacy to collect your prescriptions from.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4191930"/>
            <a:ext cx="7749174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Ask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practice staff for more information</a:t>
            </a:r>
            <a:r>
              <a:rPr lang="en-GB" sz="2000" dirty="0"/>
              <a:t>.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820" y="1491630"/>
            <a:ext cx="4011613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619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" y="415435"/>
            <a:ext cx="8075240" cy="961616"/>
          </a:xfrm>
        </p:spPr>
        <p:txBody>
          <a:bodyPr>
            <a:noAutofit/>
          </a:bodyPr>
          <a:lstStyle/>
          <a:p>
            <a:pPr algn="l"/>
            <a:r>
              <a:rPr lang="en-GB" sz="28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</a:t>
            </a:r>
            <a:r>
              <a:rPr lang="en-GB" sz="28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know that the NHS spends a significant amount more money processing and storing paper prescriptions? </a:t>
            </a:r>
            <a:endParaRPr lang="en-GB" sz="2800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7242" y="2301720"/>
            <a:ext cx="3356686" cy="15661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Choose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electronic prescriptions to save you time, save NHS funds and help the environment. Ask us for more details.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144" y="1545636"/>
            <a:ext cx="4342305" cy="3510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189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57504"/>
            <a:ext cx="8795320" cy="961616"/>
          </a:xfrm>
        </p:spPr>
        <p:txBody>
          <a:bodyPr>
            <a:noAutofit/>
          </a:bodyPr>
          <a:lstStyle/>
          <a:p>
            <a:pPr algn="l"/>
            <a:r>
              <a:rPr lang="en-GB" sz="26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We’re </a:t>
            </a:r>
            <a:r>
              <a:rPr lang="en-GB" sz="26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 things easier for you by sending </a:t>
            </a:r>
            <a:r>
              <a:rPr lang="en-GB" sz="26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prescriptions </a:t>
            </a:r>
            <a:r>
              <a:rPr lang="en-GB" sz="26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electronically to your pharmacy, ready for you to collect your medicines. </a:t>
            </a:r>
            <a:endParaRPr lang="en-GB" sz="2600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4137924"/>
            <a:ext cx="8397246" cy="7830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Ask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practice staff for more information.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val 4"/>
          <p:cNvSpPr/>
          <p:nvPr/>
        </p:nvSpPr>
        <p:spPr>
          <a:xfrm>
            <a:off x="3074933" y="1778300"/>
            <a:ext cx="3384717" cy="621069"/>
          </a:xfrm>
          <a:custGeom>
            <a:avLst/>
            <a:gdLst>
              <a:gd name="connsiteX0" fmla="*/ 0 w 3384376"/>
              <a:gd name="connsiteY0" fmla="*/ 828092 h 1656184"/>
              <a:gd name="connsiteX1" fmla="*/ 1692188 w 3384376"/>
              <a:gd name="connsiteY1" fmla="*/ 0 h 1656184"/>
              <a:gd name="connsiteX2" fmla="*/ 3384376 w 3384376"/>
              <a:gd name="connsiteY2" fmla="*/ 828092 h 1656184"/>
              <a:gd name="connsiteX3" fmla="*/ 1692188 w 3384376"/>
              <a:gd name="connsiteY3" fmla="*/ 1656184 h 1656184"/>
              <a:gd name="connsiteX4" fmla="*/ 0 w 3384376"/>
              <a:gd name="connsiteY4" fmla="*/ 828092 h 1656184"/>
              <a:gd name="connsiteX0" fmla="*/ 1692188 w 3384376"/>
              <a:gd name="connsiteY0" fmla="*/ 1656184 h 1747624"/>
              <a:gd name="connsiteX1" fmla="*/ 0 w 3384376"/>
              <a:gd name="connsiteY1" fmla="*/ 828092 h 1747624"/>
              <a:gd name="connsiteX2" fmla="*/ 1692188 w 3384376"/>
              <a:gd name="connsiteY2" fmla="*/ 0 h 1747624"/>
              <a:gd name="connsiteX3" fmla="*/ 3384376 w 3384376"/>
              <a:gd name="connsiteY3" fmla="*/ 828092 h 1747624"/>
              <a:gd name="connsiteX4" fmla="*/ 1783628 w 3384376"/>
              <a:gd name="connsiteY4" fmla="*/ 1747624 h 1747624"/>
              <a:gd name="connsiteX0" fmla="*/ 1692188 w 3384376"/>
              <a:gd name="connsiteY0" fmla="*/ 1656184 h 1656184"/>
              <a:gd name="connsiteX1" fmla="*/ 0 w 3384376"/>
              <a:gd name="connsiteY1" fmla="*/ 828092 h 1656184"/>
              <a:gd name="connsiteX2" fmla="*/ 1692188 w 3384376"/>
              <a:gd name="connsiteY2" fmla="*/ 0 h 1656184"/>
              <a:gd name="connsiteX3" fmla="*/ 3384376 w 3384376"/>
              <a:gd name="connsiteY3" fmla="*/ 828092 h 1656184"/>
              <a:gd name="connsiteX0" fmla="*/ 0 w 3384376"/>
              <a:gd name="connsiteY0" fmla="*/ 828092 h 828092"/>
              <a:gd name="connsiteX1" fmla="*/ 1692188 w 3384376"/>
              <a:gd name="connsiteY1" fmla="*/ 0 h 828092"/>
              <a:gd name="connsiteX2" fmla="*/ 3384376 w 3384376"/>
              <a:gd name="connsiteY2" fmla="*/ 828092 h 828092"/>
              <a:gd name="connsiteX0" fmla="*/ 69 w 3384445"/>
              <a:gd name="connsiteY0" fmla="*/ 828092 h 828092"/>
              <a:gd name="connsiteX1" fmla="*/ 1692257 w 3384445"/>
              <a:gd name="connsiteY1" fmla="*/ 0 h 828092"/>
              <a:gd name="connsiteX2" fmla="*/ 3384445 w 3384445"/>
              <a:gd name="connsiteY2" fmla="*/ 828092 h 828092"/>
              <a:gd name="connsiteX0" fmla="*/ 69 w 3384717"/>
              <a:gd name="connsiteY0" fmla="*/ 828092 h 828092"/>
              <a:gd name="connsiteX1" fmla="*/ 1692257 w 3384717"/>
              <a:gd name="connsiteY1" fmla="*/ 0 h 828092"/>
              <a:gd name="connsiteX2" fmla="*/ 3384445 w 3384717"/>
              <a:gd name="connsiteY2" fmla="*/ 828092 h 828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84717" h="828092">
                <a:moveTo>
                  <a:pt x="69" y="828092"/>
                </a:moveTo>
                <a:cubicBezTo>
                  <a:pt x="-8398" y="565482"/>
                  <a:pt x="757687" y="0"/>
                  <a:pt x="1692257" y="0"/>
                </a:cubicBezTo>
                <a:cubicBezTo>
                  <a:pt x="2626827" y="0"/>
                  <a:pt x="3401378" y="573949"/>
                  <a:pt x="3384445" y="828092"/>
                </a:cubicBezTo>
              </a:path>
            </a:pathLst>
          </a:cu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2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599643"/>
            <a:ext cx="8024275" cy="1968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285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15435"/>
            <a:ext cx="9011344" cy="96161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</a:t>
            </a:r>
            <a:r>
              <a:rPr lang="en-GB" sz="28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half of all prescriptions are now </a:t>
            </a:r>
            <a:r>
              <a:rPr lang="en-GB" sz="28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 </a:t>
            </a:r>
            <a:endParaRPr lang="en-GB" sz="2800" b="1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3975906"/>
            <a:ext cx="7821182" cy="91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Ask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practice staff for more information. 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184" y="1514914"/>
            <a:ext cx="3827025" cy="213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51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" y="249492"/>
            <a:ext cx="8075240" cy="1238213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GB" sz="28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to do to start using the electronic prescription service is choose which pharmacy to collect your prescriptions from.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07654"/>
            <a:ext cx="4849504" cy="2152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95234" y="4137924"/>
            <a:ext cx="7821182" cy="91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Ask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practice staff for more information. </a:t>
            </a:r>
          </a:p>
        </p:txBody>
      </p:sp>
    </p:spTree>
    <p:extLst>
      <p:ext uri="{BB962C8B-B14F-4D97-AF65-F5344CB8AC3E}">
        <p14:creationId xmlns:p14="http://schemas.microsoft.com/office/powerpoint/2010/main" val="373386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181</Words>
  <Application>Microsoft Office PowerPoint</Application>
  <PresentationFormat>On-screen Show (16:9)</PresentationFormat>
  <Paragraphs>15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Electronic prescriptions help you, your doctors and the environment </vt:lpstr>
      <vt:lpstr>2 out of 3 patients on repeat medicines now receive electronic prescriptions </vt:lpstr>
      <vt:lpstr>Did you know that the NHS spends a significant amount more money processing and storing paper prescriptions? </vt:lpstr>
      <vt:lpstr>We’re making things easier for you by sending prescriptions electronically to your pharmacy, ready for you to collect your medicines. </vt:lpstr>
      <vt:lpstr>Over half of all prescriptions are now electronic </vt:lpstr>
      <vt:lpstr>All you have to do to start using the electronic prescription service is choose which pharmacy to collect your prescriptions from. </vt:lpstr>
    </vt:vector>
  </TitlesOfParts>
  <Company>NHSBSA Pensions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get regular medicines?</dc:title>
  <dc:creator>NRatclif</dc:creator>
  <cp:lastModifiedBy>Colin Winter</cp:lastModifiedBy>
  <cp:revision>21</cp:revision>
  <dcterms:created xsi:type="dcterms:W3CDTF">2018-07-02T09:38:48Z</dcterms:created>
  <dcterms:modified xsi:type="dcterms:W3CDTF">2018-10-18T11:47:10Z</dcterms:modified>
</cp:coreProperties>
</file>