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0" r:id="rId4"/>
    <p:sldId id="272" r:id="rId5"/>
    <p:sldId id="271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2" d="100"/>
          <a:sy n="62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6D0F-F952-4708-AA50-A4F1A17A8C1B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6B25-1829-4820-A343-1B0B76491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9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8489"/>
            <a:ext cx="8134672" cy="110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136904" cy="16561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26" name="Picture 2" descr="P:\07 Communications\Publications - Nicky\Identity and Branding\01.New artwork - 08.2016\Universal Credit logo\UC_OUW_E_CMY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93296"/>
            <a:ext cx="1152128" cy="6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0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35280" cy="5760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68052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endParaRPr lang="en-US" dirty="0"/>
          </a:p>
        </p:txBody>
      </p:sp>
      <p:pic>
        <p:nvPicPr>
          <p:cNvPr id="4" name="Picture 2" descr="P:\07 Communications\Publications - Nicky\Identity and Branding\01.New artwork - 08.2016\Universal Credit logo\UC_OUW_E_CMY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93296"/>
            <a:ext cx="1152128" cy="6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6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07 Communications\Publications - Nicky\Identity and Branding\01.New artwork - 08.2016\NHSBSA logo\NHS Logo (6mm)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61" y="317443"/>
            <a:ext cx="875642" cy="3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956321"/>
            <a:ext cx="8496944" cy="110452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Universal Credit and free prescriptions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07" y="1760189"/>
            <a:ext cx="4813349" cy="476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4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prescriptions.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‘Last assessment period’ means the assessment period that ended immediately </a:t>
            </a:r>
            <a:r>
              <a:rPr lang="en-GB" sz="2000" b="1" dirty="0"/>
              <a:t>before</a:t>
            </a:r>
            <a:r>
              <a:rPr lang="en-GB" sz="2000" dirty="0"/>
              <a:t> the date you claim free prescriptions. It runs for a calendar month.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75616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prescriptions.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 can check your earnings for your last assessment period by signing in to your online Universal Credit account to see your statement.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cacos\AppData\Local\Microsoft\Windows\Temporary Internet Files\Content.Outlook\SU2W21XH\statem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91730"/>
          <a:stretch/>
        </p:blipFill>
        <p:spPr bwMode="auto">
          <a:xfrm>
            <a:off x="1346384" y="2328490"/>
            <a:ext cx="6177944" cy="2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prescriptions.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Your earnings will be shown on your statement as ‘Your total take-home pay for this period’.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3999" r="4574" b="6879"/>
          <a:stretch/>
        </p:blipFill>
        <p:spPr bwMode="auto">
          <a:xfrm>
            <a:off x="1894284" y="2318581"/>
            <a:ext cx="6134100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3068960"/>
            <a:ext cx="3341662" cy="360040"/>
          </a:xfrm>
          <a:prstGeom prst="rect">
            <a:avLst/>
          </a:prstGeom>
          <a:noFill/>
          <a:ln w="762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3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prescriptions.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claim Universal Credit as a couple, the earnings limit applies to the </a:t>
            </a:r>
            <a:r>
              <a:rPr lang="en-GB" sz="2000" b="1" dirty="0"/>
              <a:t>joint income </a:t>
            </a:r>
            <a:r>
              <a:rPr lang="en-GB" sz="2000" dirty="0"/>
              <a:t>of you and your partner.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383515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prescriptions.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meet these conditions, you’re also entitled to free NHS dental treatment, sight tests, wigs and fabric supports. You can also get help </a:t>
            </a:r>
            <a:br>
              <a:rPr lang="en-GB" sz="2000" dirty="0"/>
            </a:br>
            <a:r>
              <a:rPr lang="en-GB" sz="2000" dirty="0"/>
              <a:t>with the cost of glasses or contact lenses and travel to receive </a:t>
            </a:r>
            <a:br>
              <a:rPr lang="en-GB" sz="2000" dirty="0"/>
            </a:br>
            <a:r>
              <a:rPr lang="en-GB" sz="2000" dirty="0"/>
              <a:t>NHS treatment.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241137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prescriptions.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your earnings are too high, you can apply for help with the cost of prescriptions and other health costs through the NHS Low Income Scheme: </a:t>
            </a:r>
            <a:r>
              <a:rPr lang="en-GB" sz="2000" dirty="0">
                <a:solidFill>
                  <a:srgbClr val="005EB8"/>
                </a:solidFill>
              </a:rPr>
              <a:t>www.nhsbsa.nhs.uk/lowincomescheme</a:t>
            </a:r>
            <a:r>
              <a:rPr lang="en-GB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332853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Are you getting Universal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Not everyone who gets Universal Credit is entitled to free prescriptions.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you’re not entitled to free prescriptions but need regular medicines, you could save money with a prescription prepayment certificate: </a:t>
            </a:r>
            <a:r>
              <a:rPr lang="en-GB" sz="2000" dirty="0">
                <a:solidFill>
                  <a:srgbClr val="005EB8"/>
                </a:solidFill>
              </a:rPr>
              <a:t>www.nhsbsa.nhs.uk/ppc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276872"/>
            <a:ext cx="8280920" cy="2664296"/>
          </a:xfrm>
          <a:prstGeom prst="rect">
            <a:avLst/>
          </a:prstGeom>
          <a:noFill/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You’re only entitled if your earnings during your </a:t>
            </a:r>
            <a:r>
              <a:rPr lang="en-GB" sz="2400" b="1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last assessment period</a:t>
            </a:r>
            <a:r>
              <a:rPr lang="en-GB" sz="2400" dirty="0">
                <a:solidFill>
                  <a:srgbClr val="005E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£435 or less</a:t>
            </a:r>
          </a:p>
          <a:p>
            <a:pPr marL="342900" indent="-342900">
              <a:buClr>
                <a:srgbClr val="005EB8"/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£935 or less if your Universal Credit includes a payment for a child or you have limited capability for work or work-related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238502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576064"/>
          </a:xfrm>
        </p:spPr>
        <p:txBody>
          <a:bodyPr/>
          <a:lstStyle/>
          <a:p>
            <a:r>
              <a:rPr lang="en-GB" dirty="0"/>
              <a:t>Don’t assume you’re entitled to free prescriptions.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It takes less than 3 minutes to check at: 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5EB8"/>
                </a:solidFill>
              </a:rPr>
              <a:t>www.nhs.uk/checkbeforeyoutick</a:t>
            </a:r>
          </a:p>
          <a:p>
            <a:pPr marL="0" indent="0">
              <a:buNone/>
            </a:pPr>
            <a:endParaRPr lang="en-GB" sz="2000" dirty="0">
              <a:solidFill>
                <a:srgbClr val="005EB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0"/>
          <a:stretch/>
        </p:blipFill>
        <p:spPr bwMode="auto">
          <a:xfrm>
            <a:off x="1547664" y="2708921"/>
            <a:ext cx="594275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2165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566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Presentation1_v2 (2)</vt:lpstr>
      <vt:lpstr>Universal Credit and free prescriptions</vt:lpstr>
      <vt:lpstr>Are you getting Universal Credit?</vt:lpstr>
      <vt:lpstr>Are you getting Universal Credit?</vt:lpstr>
      <vt:lpstr>Are you getting Universal Credit?</vt:lpstr>
      <vt:lpstr>Are you getting Universal Credit?</vt:lpstr>
      <vt:lpstr>Are you getting Universal Credit?</vt:lpstr>
      <vt:lpstr>Are you getting Universal Credit?</vt:lpstr>
      <vt:lpstr>Are you getting Universal Credit?</vt:lpstr>
      <vt:lpstr>Don’t assume you’re entitled to free prescriptions.</vt:lpstr>
    </vt:vector>
  </TitlesOfParts>
  <Company>NHSBSA Pensions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NRatclif</dc:creator>
  <cp:lastModifiedBy>Katy Edgar</cp:lastModifiedBy>
  <cp:revision>33</cp:revision>
  <dcterms:created xsi:type="dcterms:W3CDTF">2016-08-19T15:16:43Z</dcterms:created>
  <dcterms:modified xsi:type="dcterms:W3CDTF">2020-10-30T16:44:41Z</dcterms:modified>
</cp:coreProperties>
</file>