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70" r:id="rId4"/>
    <p:sldId id="277" r:id="rId5"/>
    <p:sldId id="271" r:id="rId6"/>
    <p:sldId id="273" r:id="rId7"/>
    <p:sldId id="274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2" d="100"/>
          <a:sy n="62" d="100"/>
        </p:scale>
        <p:origin x="137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26D0F-F952-4708-AA50-A4F1A17A8C1B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6B25-1829-4820-A343-1B0B76491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9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68489"/>
            <a:ext cx="8134672" cy="1104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72C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136904" cy="16561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26" name="Picture 2" descr="P:\07 Communications\Publications - Nicky\Identity and Branding\01.New artwork - 08.2016\Universal Credit logo\UC_OUW_E_CMY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93296"/>
            <a:ext cx="1152128" cy="6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0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435280" cy="57606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2C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68052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endParaRPr lang="en-US" dirty="0"/>
          </a:p>
        </p:txBody>
      </p:sp>
      <p:pic>
        <p:nvPicPr>
          <p:cNvPr id="4" name="Picture 2" descr="P:\07 Communications\Publications - Nicky\Identity and Branding\01.New artwork - 08.2016\Universal Credit logo\UC_OUW_E_CMY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93296"/>
            <a:ext cx="1152128" cy="6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6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07 Communications\Publications - Nicky\Identity and Branding\01.New artwork - 08.2016\NHSBSA logo\NHS Logo (6mm)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61" y="317443"/>
            <a:ext cx="875642" cy="35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956321"/>
            <a:ext cx="8496944" cy="1104527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Universal Credit and free treatment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64769"/>
            <a:ext cx="4930031" cy="478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54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Are you getting Universal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Not everyone who gets Universal Credit is entitled to free dental care.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‘Last assessment period’ means the assessment period that ended immediately </a:t>
            </a:r>
            <a:r>
              <a:rPr lang="en-GB" sz="2000" b="1" dirty="0"/>
              <a:t>before</a:t>
            </a:r>
            <a:r>
              <a:rPr lang="en-GB" sz="2000" dirty="0"/>
              <a:t> the date you claim free treatment. It runs for a calendar month.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8280920" cy="2664296"/>
          </a:xfrm>
          <a:prstGeom prst="rect">
            <a:avLst/>
          </a:prstGeom>
          <a:noFill/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You’re only entitled if your earnings during your </a:t>
            </a:r>
            <a:r>
              <a:rPr lang="en-GB" sz="2400" b="1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last assessment period</a:t>
            </a:r>
            <a:r>
              <a:rPr lang="en-GB" sz="2400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were:</a:t>
            </a:r>
          </a:p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£435 or less</a:t>
            </a: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£935 or less if your Universal Credit includes a payment for a child or you have limited capability for work or work-related activity</a:t>
            </a:r>
          </a:p>
        </p:txBody>
      </p:sp>
    </p:spTree>
    <p:extLst>
      <p:ext uri="{BB962C8B-B14F-4D97-AF65-F5344CB8AC3E}">
        <p14:creationId xmlns:p14="http://schemas.microsoft.com/office/powerpoint/2010/main" val="75616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Are you getting Universal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Not everyone who gets Universal Credit is entitled to free dental care.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You can check your earnings for your last assessment period by signing in to your online Universal Credit account to see your statement.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8280920" cy="2664296"/>
          </a:xfrm>
          <a:prstGeom prst="rect">
            <a:avLst/>
          </a:prstGeom>
          <a:noFill/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cacos\AppData\Local\Microsoft\Windows\Temporary Internet Files\Content.Outlook\SU2W21XH\stateme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b="91730"/>
          <a:stretch/>
        </p:blipFill>
        <p:spPr bwMode="auto">
          <a:xfrm>
            <a:off x="1346384" y="2328490"/>
            <a:ext cx="6177944" cy="25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9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Are you getting Universal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Not everyone who gets Universal Credit is entitled to </a:t>
            </a:r>
            <a:r>
              <a:rPr lang="en-GB" sz="2000"/>
              <a:t>free dental care.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Your earnings will be shown on your statement as ‘Your total take-home pay for this period’.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8280920" cy="2664296"/>
          </a:xfrm>
          <a:prstGeom prst="rect">
            <a:avLst/>
          </a:prstGeom>
          <a:noFill/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t="3999" r="4574" b="6879"/>
          <a:stretch/>
        </p:blipFill>
        <p:spPr bwMode="auto">
          <a:xfrm>
            <a:off x="1894284" y="2318581"/>
            <a:ext cx="6134100" cy="258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5696" y="3068960"/>
            <a:ext cx="3341662" cy="360040"/>
          </a:xfrm>
          <a:prstGeom prst="rect">
            <a:avLst/>
          </a:prstGeom>
          <a:noFill/>
          <a:ln w="76200"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1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Are you getting Universal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Not everyone who gets Universal Credit is entitled to free dental care.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you claim Universal Credit as a couple, the earnings limit applies to the </a:t>
            </a:r>
            <a:r>
              <a:rPr lang="en-GB" sz="2000" b="1" dirty="0"/>
              <a:t>joint income </a:t>
            </a:r>
            <a:r>
              <a:rPr lang="en-GB" sz="2000" dirty="0"/>
              <a:t>of you and your partner.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8280920" cy="2664296"/>
          </a:xfrm>
          <a:prstGeom prst="rect">
            <a:avLst/>
          </a:prstGeom>
          <a:noFill/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You’re only entitled if your earnings during your </a:t>
            </a:r>
            <a:r>
              <a:rPr lang="en-GB" sz="2400" b="1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last assessment period</a:t>
            </a:r>
            <a:r>
              <a:rPr lang="en-GB" sz="2400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were:</a:t>
            </a:r>
          </a:p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£435 or less</a:t>
            </a: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£935 or less if your Universal Credit includes a payment for a child or you have limited capability for work or work-related activity</a:t>
            </a:r>
          </a:p>
        </p:txBody>
      </p:sp>
    </p:spTree>
    <p:extLst>
      <p:ext uri="{BB962C8B-B14F-4D97-AF65-F5344CB8AC3E}">
        <p14:creationId xmlns:p14="http://schemas.microsoft.com/office/powerpoint/2010/main" val="383515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Are you getting Universal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Not everyone who gets Universal Credit is entitled to free dental care.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you meet these conditions, you’re also entitled to free NHS prescriptions, sight tests, wigs and fabric supports. You can also get help </a:t>
            </a:r>
            <a:br>
              <a:rPr lang="en-GB" sz="2000" dirty="0"/>
            </a:br>
            <a:r>
              <a:rPr lang="en-GB" sz="2000" dirty="0"/>
              <a:t>with the cost of glasses or contact lenses and travel to receive </a:t>
            </a:r>
            <a:br>
              <a:rPr lang="en-GB" sz="2000" dirty="0"/>
            </a:br>
            <a:r>
              <a:rPr lang="en-GB" sz="2000" dirty="0"/>
              <a:t>NHS treatment.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8280920" cy="2664296"/>
          </a:xfrm>
          <a:prstGeom prst="rect">
            <a:avLst/>
          </a:prstGeom>
          <a:noFill/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You’re only entitled if your earnings during your </a:t>
            </a:r>
            <a:r>
              <a:rPr lang="en-GB" sz="2400" b="1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last assessment period</a:t>
            </a:r>
            <a:r>
              <a:rPr lang="en-GB" sz="2400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were:</a:t>
            </a:r>
          </a:p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£435 or less</a:t>
            </a: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£935 or less if your Universal Credit includes a payment for a child or you have limited capability for work or work-related activity</a:t>
            </a:r>
          </a:p>
        </p:txBody>
      </p:sp>
    </p:spTree>
    <p:extLst>
      <p:ext uri="{BB962C8B-B14F-4D97-AF65-F5344CB8AC3E}">
        <p14:creationId xmlns:p14="http://schemas.microsoft.com/office/powerpoint/2010/main" val="241137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Are you getting Universal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Not everyone who gets Universal Credit is entitled to free dental care.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your earnings are too high, you can apply for help with the cost of dental treatment and other health costs through the NHS Low Income Scheme: </a:t>
            </a:r>
            <a:r>
              <a:rPr lang="en-GB" sz="2000" dirty="0">
                <a:solidFill>
                  <a:srgbClr val="005EB8"/>
                </a:solidFill>
              </a:rPr>
              <a:t>www.nhsbsa.nhs.uk/lowincomescheme</a:t>
            </a:r>
            <a:r>
              <a:rPr lang="en-GB" sz="2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8280920" cy="2664296"/>
          </a:xfrm>
          <a:prstGeom prst="rect">
            <a:avLst/>
          </a:prstGeom>
          <a:noFill/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You’re only entitled if your earnings during your </a:t>
            </a:r>
            <a:r>
              <a:rPr lang="en-GB" sz="2400" b="1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last assessment period</a:t>
            </a:r>
            <a:r>
              <a:rPr lang="en-GB" sz="2400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were:</a:t>
            </a:r>
          </a:p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£435 or less</a:t>
            </a: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£935 or less if your Universal Credit includes a payment for a child or you have limited capability for work or work-related activity</a:t>
            </a:r>
          </a:p>
        </p:txBody>
      </p:sp>
    </p:spTree>
    <p:extLst>
      <p:ext uri="{BB962C8B-B14F-4D97-AF65-F5344CB8AC3E}">
        <p14:creationId xmlns:p14="http://schemas.microsoft.com/office/powerpoint/2010/main" val="332853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Don’t assume you’re entitled to free dental treatment.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Check that </a:t>
            </a:r>
            <a:r>
              <a:rPr lang="en-GB" sz="2000"/>
              <a:t>you’re entitled at:</a:t>
            </a:r>
            <a:endParaRPr lang="en-GB" sz="2000" dirty="0"/>
          </a:p>
          <a:p>
            <a:pPr marL="0" indent="0" algn="ctr">
              <a:buNone/>
            </a:pPr>
            <a:r>
              <a:rPr lang="en-GB" sz="3600" dirty="0">
                <a:solidFill>
                  <a:srgbClr val="005EB8"/>
                </a:solidFill>
              </a:rPr>
              <a:t>www.nhs.uk/checkbeforeyoutick</a:t>
            </a:r>
          </a:p>
          <a:p>
            <a:pPr marL="0" indent="0">
              <a:buNone/>
            </a:pPr>
            <a:endParaRPr lang="en-GB" sz="2000" dirty="0">
              <a:solidFill>
                <a:srgbClr val="005EB8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0"/>
          <a:stretch/>
        </p:blipFill>
        <p:spPr bwMode="auto">
          <a:xfrm>
            <a:off x="1547664" y="2708921"/>
            <a:ext cx="5942756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21654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_v2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479</Words>
  <Application>Microsoft Office PowerPoint</Application>
  <PresentationFormat>On-screen Show (4:3)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Presentation1_v2 (2)</vt:lpstr>
      <vt:lpstr>Universal Credit and free treatment</vt:lpstr>
      <vt:lpstr>Are you getting Universal Credit?</vt:lpstr>
      <vt:lpstr>Are you getting Universal Credit?</vt:lpstr>
      <vt:lpstr>Are you getting Universal Credit?</vt:lpstr>
      <vt:lpstr>Are you getting Universal Credit?</vt:lpstr>
      <vt:lpstr>Are you getting Universal Credit?</vt:lpstr>
      <vt:lpstr>Are you getting Universal Credit?</vt:lpstr>
      <vt:lpstr>Don’t assume you’re entitled to free dental treatment.</vt:lpstr>
    </vt:vector>
  </TitlesOfParts>
  <Company>NHSBSA Pensions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NRatclif</dc:creator>
  <cp:lastModifiedBy>Katy Edgar</cp:lastModifiedBy>
  <cp:revision>27</cp:revision>
  <dcterms:created xsi:type="dcterms:W3CDTF">2016-08-19T15:16:43Z</dcterms:created>
  <dcterms:modified xsi:type="dcterms:W3CDTF">2020-11-18T16:27:02Z</dcterms:modified>
</cp:coreProperties>
</file>