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Blush" initials="K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68939-05F4-400D-96AA-E49426A4312E}" type="datetimeFigureOut">
              <a:rPr lang="en-GB" smtClean="0"/>
              <a:t>19/08/2022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DA6A-25ED-4293-A95F-BC7D4B019D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191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0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96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59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8F4DA6D9-AE9F-9E03-E823-001204016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10"/>
            <a:ext cx="9144000" cy="515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4350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_v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Presentation1_v2 (2)</vt:lpstr>
      <vt:lpstr>PowerPoint Presentation</vt:lpstr>
    </vt:vector>
  </TitlesOfParts>
  <Company>NHSBSA Pensions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NRatclif</dc:creator>
  <cp:lastModifiedBy>Simon Tomlinson</cp:lastModifiedBy>
  <cp:revision>21</cp:revision>
  <dcterms:created xsi:type="dcterms:W3CDTF">2016-08-19T15:16:43Z</dcterms:created>
  <dcterms:modified xsi:type="dcterms:W3CDTF">2022-08-19T08:59:30Z</dcterms:modified>
</cp:coreProperties>
</file>