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Blush" initials="K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25897-4C7D-49A6-B5E3-549BA96E8F5B}" v="2" dt="2023-06-05T15:24:32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6" d="100"/>
          <a:sy n="206" d="100"/>
        </p:scale>
        <p:origin x="5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Tracey" userId="13d742d8-9041-4259-98f4-bccd65e68273" providerId="ADAL" clId="{28025897-4C7D-49A6-B5E3-549BA96E8F5B}"/>
    <pc:docChg chg="custSel modSld">
      <pc:chgData name="Ian Tracey" userId="13d742d8-9041-4259-98f4-bccd65e68273" providerId="ADAL" clId="{28025897-4C7D-49A6-B5E3-549BA96E8F5B}" dt="2023-06-05T15:24:33.452" v="8" actId="962"/>
      <pc:docMkLst>
        <pc:docMk/>
      </pc:docMkLst>
      <pc:sldChg chg="addSp delSp modSp mod">
        <pc:chgData name="Ian Tracey" userId="13d742d8-9041-4259-98f4-bccd65e68273" providerId="ADAL" clId="{28025897-4C7D-49A6-B5E3-549BA96E8F5B}" dt="2023-06-05T15:24:33.452" v="8" actId="962"/>
        <pc:sldMkLst>
          <pc:docMk/>
          <pc:sldMk cId="2219543506" sldId="256"/>
        </pc:sldMkLst>
        <pc:picChg chg="add mod">
          <ac:chgData name="Ian Tracey" userId="13d742d8-9041-4259-98f4-bccd65e68273" providerId="ADAL" clId="{28025897-4C7D-49A6-B5E3-549BA96E8F5B}" dt="2023-06-05T15:24:33.452" v="8" actId="962"/>
          <ac:picMkLst>
            <pc:docMk/>
            <pc:sldMk cId="2219543506" sldId="256"/>
            <ac:picMk id="3" creationId="{D09DCCEB-D206-1A71-9303-C40DD42973DE}"/>
          </ac:picMkLst>
        </pc:picChg>
        <pc:picChg chg="del">
          <ac:chgData name="Ian Tracey" userId="13d742d8-9041-4259-98f4-bccd65e68273" providerId="ADAL" clId="{28025897-4C7D-49A6-B5E3-549BA96E8F5B}" dt="2023-06-05T15:16:09.427" v="0" actId="478"/>
          <ac:picMkLst>
            <pc:docMk/>
            <pc:sldMk cId="2219543506" sldId="256"/>
            <ac:picMk id="3" creationId="{F1AD3406-B3D3-4E32-AC72-1420652107EB}"/>
          </ac:picMkLst>
        </pc:picChg>
        <pc:picChg chg="add del mod">
          <ac:chgData name="Ian Tracey" userId="13d742d8-9041-4259-98f4-bccd65e68273" providerId="ADAL" clId="{28025897-4C7D-49A6-B5E3-549BA96E8F5B}" dt="2023-06-05T15:16:35.551" v="5" actId="478"/>
          <ac:picMkLst>
            <pc:docMk/>
            <pc:sldMk cId="2219543506" sldId="256"/>
            <ac:picMk id="4" creationId="{37F4F3E9-982C-69D9-1469-9060E58B68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68939-05F4-400D-96AA-E49426A4312E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DA6A-25ED-4293-A95F-BC7D4B019D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19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font&#10;&#10;Description automatically generated">
            <a:extLst>
              <a:ext uri="{FF2B5EF4-FFF2-40B4-BE49-F238E27FC236}">
                <a16:creationId xmlns:a16="http://schemas.microsoft.com/office/drawing/2014/main" id="{D09DCCEB-D206-1A71-9303-C40DD4297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435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4FCC07D6116E4A9FF6E3344637203B" ma:contentTypeVersion="16" ma:contentTypeDescription="Create a new document." ma:contentTypeScope="" ma:versionID="a705079aeb64dcd2abaf6af9308c9e26">
  <xsd:schema xmlns:xsd="http://www.w3.org/2001/XMLSchema" xmlns:xs="http://www.w3.org/2001/XMLSchema" xmlns:p="http://schemas.microsoft.com/office/2006/metadata/properties" xmlns:ns2="49819d0c-0743-4b74-9f11-f0e4cb8e8d2f" xmlns:ns3="bbb999f1-6609-429d-acab-d76fc1f2cb20" xmlns:ns4="2799d30d-6731-4efe-ac9b-c4895a8828d9" targetNamespace="http://schemas.microsoft.com/office/2006/metadata/properties" ma:root="true" ma:fieldsID="83baef4eda9f059eec00bc55199421bb" ns2:_="" ns3:_="" ns4:_="">
    <xsd:import namespace="49819d0c-0743-4b74-9f11-f0e4cb8e8d2f"/>
    <xsd:import namespace="bbb999f1-6609-429d-acab-d76fc1f2cb20"/>
    <xsd:import namespace="2799d30d-6731-4efe-ac9b-c4895a8828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19d0c-0743-4b74-9f11-f0e4cb8e8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b69053-c3fb-47ab-9000-5ac769dc7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999f1-6609-429d-acab-d76fc1f2c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9d30d-6731-4efe-ac9b-c4895a8828d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0384036-01bb-42fa-bed3-5269fb1d2319}" ma:internalName="TaxCatchAll" ma:showField="CatchAllData" ma:web="bbb999f1-6609-429d-acab-d76fc1f2cb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99d30d-6731-4efe-ac9b-c4895a8828d9" xsi:nil="true"/>
    <lcf76f155ced4ddcb4097134ff3c332f xmlns="49819d0c-0743-4b74-9f11-f0e4cb8e8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63E586-A69B-4AEF-9673-EEB204C5BDDF}"/>
</file>

<file path=customXml/itemProps2.xml><?xml version="1.0" encoding="utf-8"?>
<ds:datastoreItem xmlns:ds="http://schemas.openxmlformats.org/officeDocument/2006/customXml" ds:itemID="{234BDC2E-8832-45A7-A4DA-26BD212B8902}"/>
</file>

<file path=customXml/itemProps3.xml><?xml version="1.0" encoding="utf-8"?>
<ds:datastoreItem xmlns:ds="http://schemas.openxmlformats.org/officeDocument/2006/customXml" ds:itemID="{FAB78E1D-DFE6-4DFA-8B78-5ED325D886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Presentation1_v2 (2)</vt:lpstr>
      <vt:lpstr>PowerPoint Presentation</vt:lpstr>
    </vt:vector>
  </TitlesOfParts>
  <Company>NHSBSA Pensions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Ian Tracey</cp:lastModifiedBy>
  <cp:revision>23</cp:revision>
  <dcterms:created xsi:type="dcterms:W3CDTF">2016-08-19T15:16:43Z</dcterms:created>
  <dcterms:modified xsi:type="dcterms:W3CDTF">2023-06-05T15:24:35Z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0x010100B54FCC07D6116E4A9FF6E3344637203B</vt:lpwstr>
  </property>
</Properties>
</file>